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itSOucL0VHZa9Z2vbRJSyAIsAz24kX8LFByQ5xQnUg/ed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chakraco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www.guvi.i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/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/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4" y="2019299"/>
            <a:ext cx="1967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299"/>
            <a:ext cx="97949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299"/>
            <a:ext cx="11771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5" cy="154001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Box 3"/>
          <p:cNvSpPr txBox="1"/>
          <p:nvPr/>
        </p:nvSpPr>
        <p:spPr>
          <a:xfrm>
            <a:off x="7824789" y="2019299"/>
            <a:ext cx="154304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Nodejs</a:t>
            </a:r>
            <a:endParaRPr dirty="0"/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639449" y="2019299"/>
            <a:ext cx="1823573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Browser</a:t>
            </a:r>
            <a:endParaRPr dirty="0"/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753C6-9AF7-0842-9D52-D118A0FD4766}"/>
              </a:ext>
            </a:extLst>
          </p:cNvPr>
          <p:cNvSpPr/>
          <p:nvPr/>
        </p:nvSpPr>
        <p:spPr>
          <a:xfrm>
            <a:off x="2068729" y="163376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09D58-4B1C-D649-9B27-2DB6AF7AAC68}"/>
              </a:ext>
            </a:extLst>
          </p:cNvPr>
          <p:cNvSpPr/>
          <p:nvPr/>
        </p:nvSpPr>
        <p:spPr>
          <a:xfrm>
            <a:off x="7634213" y="1531282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</p:spTree>
    <p:extLst>
      <p:ext uri="{BB962C8B-B14F-4D97-AF65-F5344CB8AC3E}">
        <p14:creationId xmlns:p14="http://schemas.microsoft.com/office/powerpoint/2010/main" val="37829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Fork of WebKit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C++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1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3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Common Internet protocols</a:t>
            </a:r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TCP/IP </a:t>
            </a:r>
          </a:p>
          <a:p>
            <a:r>
              <a:t>HTTP / HTTPS</a:t>
            </a:r>
          </a:p>
          <a:p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54;p13" descr="Google Shape;5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IP – MAC address – Ports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3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http://www.guvi.io:80/index.html</a:t>
            </a:r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3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/>
              </a:defRPr>
            </a:lvl1pPr>
          </a:lstStyle>
          <a:p>
            <a:r>
              <a:rPr>
                <a:hlinkClick r:id="rId4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Postman</a:t>
            </a:r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Difference between HTTP1.1 vs 2</a:t>
            </a:r>
          </a:p>
          <a:p>
            <a:r>
              <a:t>Rest counties - get</a:t>
            </a:r>
          </a:p>
          <a:p>
            <a:r>
              <a:t>Zen public api - Ashik</a:t>
            </a:r>
          </a:p>
          <a:p>
            <a:r>
              <a:t>Links to read - will be checked after 2 days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ask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Tasks</a:t>
            </a:r>
          </a:p>
        </p:txBody>
      </p:sp>
      <p:sp>
        <p:nvSpPr>
          <p:cNvPr id="311" name="Difference between HTTP1.1 vs 2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Difference between HTTP1.1 vs 2</a:t>
            </a:r>
          </a:p>
          <a:p>
            <a:r>
              <a:t>Rest counties - get</a:t>
            </a:r>
          </a:p>
          <a:p>
            <a:r>
              <a:t>Zen public api - Ashik</a:t>
            </a:r>
          </a:p>
          <a:p>
            <a:r>
              <a:t>Links to read - will be checked after 2 days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ectangle 2"/>
          <p:cNvSpPr txBox="1">
            <a:spLocks noGrp="1"/>
          </p:cNvSpPr>
          <p:nvPr>
            <p:ph type="title"/>
          </p:nvPr>
        </p:nvSpPr>
        <p:spPr>
          <a:xfrm>
            <a:off x="1904996" y="417512"/>
            <a:ext cx="5646747" cy="57309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86966">
              <a:defRPr sz="3700"/>
            </a:lvl1pPr>
          </a:lstStyle>
          <a:p>
            <a:r>
              <a:t>Web Content</a:t>
            </a:r>
          </a:p>
        </p:txBody>
      </p:sp>
      <p:sp>
        <p:nvSpPr>
          <p:cNvPr id="315" name="Rectangle 3"/>
          <p:cNvSpPr txBox="1">
            <a:spLocks noGrp="1"/>
          </p:cNvSpPr>
          <p:nvPr>
            <p:ph type="body" idx="1"/>
          </p:nvPr>
        </p:nvSpPr>
        <p:spPr>
          <a:xfrm>
            <a:off x="261258" y="1220784"/>
            <a:ext cx="12066814" cy="5224471"/>
          </a:xfrm>
          <a:prstGeom prst="rect">
            <a:avLst/>
          </a:prstGeom>
        </p:spPr>
        <p:txBody>
          <a:bodyPr/>
          <a:lstStyle/>
          <a:p>
            <a:r>
              <a:t>Web servers return </a:t>
            </a:r>
            <a:r>
              <a:rPr i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content</a:t>
            </a:r>
            <a:r>
              <a:t> to clients</a:t>
            </a:r>
          </a:p>
          <a:p>
            <a:pPr marL="685800" lvl="1" indent="-228600">
              <a:spcBef>
                <a:spcPts val="500"/>
              </a:spcBef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r>
              <a:t>content: </a:t>
            </a:r>
            <a:r>
              <a:rPr i="0">
                <a:latin typeface="+mn-lt"/>
                <a:ea typeface="+mn-ea"/>
                <a:cs typeface="+mn-cs"/>
                <a:sym typeface="Calibri"/>
              </a:rPr>
              <a:t>a sequence of bytes with an associated MIME (Multipurpose Internet Mail Extensions) type</a:t>
            </a:r>
          </a:p>
          <a:p>
            <a:r>
              <a:t>Example MIME types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text/html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HTML document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text/plain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	     		  Unformatted text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application/postscript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 Postcript document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image/gif	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		  Binary image encoded in GIF format</a:t>
            </a:r>
          </a:p>
          <a:p>
            <a:pPr marL="685800" lvl="1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image/jpeg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	                 		  Binary image encoded in JPEG</a:t>
            </a:r>
          </a:p>
          <a:p>
            <a:pPr marL="0" lvl="1" indent="457200">
              <a:spcBef>
                <a:spcPts val="500"/>
              </a:spcBef>
              <a:buSzTx/>
              <a:buNone/>
              <a:defRPr sz="2400"/>
            </a:pPr>
            <a:r>
              <a:t>                                                    		  format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1" build="p" bldLvl="5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Browser Wars</a:t>
            </a:r>
            <a:r>
              <a:rPr sz="3700"/>
              <a:t> https://www.youtube.com/watch?v=VANORrzKX50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15" y="-20004"/>
            <a:ext cx="11683620" cy="705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751</Words>
  <Application>Microsoft Macintosh PowerPoint</Application>
  <PresentationFormat>Widescreen</PresentationFormat>
  <Paragraphs>133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Cheltenhm BdHd BT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PowerPoint Presentation</vt:lpstr>
      <vt:lpstr>Structure of a Web Browser</vt:lpstr>
      <vt:lpstr>Layout engine or rendering engine</vt:lpstr>
      <vt:lpstr>Layout engine or rendering engine</vt:lpstr>
      <vt:lpstr>PowerPoint Presentation</vt:lpstr>
      <vt:lpstr>JavaScript engine or ECMAScript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Internet protocols</vt:lpstr>
      <vt:lpstr>IP – MAC address – Ports ➔ Discussion</vt:lpstr>
      <vt:lpstr>HTTP</vt:lpstr>
      <vt:lpstr>Evolution of HTTP</vt:lpstr>
      <vt:lpstr>HTTP methods</vt:lpstr>
      <vt:lpstr>HTTP Return codes</vt:lpstr>
      <vt:lpstr>How the Server looks at the URL</vt:lpstr>
      <vt:lpstr>Postman</vt:lpstr>
      <vt:lpstr>PowerPoint Presentation</vt:lpstr>
      <vt:lpstr>Tasks</vt:lpstr>
      <vt:lpstr>Web Content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arunprakash murugesan</cp:lastModifiedBy>
  <cp:revision>2</cp:revision>
  <dcterms:modified xsi:type="dcterms:W3CDTF">2020-07-17T08:08:33Z</dcterms:modified>
</cp:coreProperties>
</file>